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6"/>
  </p:notesMasterIdLst>
  <p:sldIdLst>
    <p:sldId id="257" r:id="rId4"/>
    <p:sldId id="258" r:id="rId5"/>
    <p:sldId id="269" r:id="rId6"/>
    <p:sldId id="259" r:id="rId7"/>
    <p:sldId id="270" r:id="rId8"/>
    <p:sldId id="271" r:id="rId9"/>
    <p:sldId id="281" r:id="rId10"/>
    <p:sldId id="283" r:id="rId11"/>
    <p:sldId id="284" r:id="rId12"/>
    <p:sldId id="279" r:id="rId13"/>
    <p:sldId id="278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>
        <p:scale>
          <a:sx n="81" d="100"/>
          <a:sy n="81" d="100"/>
        </p:scale>
        <p:origin x="-108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8552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049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322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894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412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30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34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226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1/28/2019 4:17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174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54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DIGITE AQUI O TÍTULO DO TRABALHO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Nome do Aluno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 Orientador: Nome do Professor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2400" dirty="0" smtClean="0">
                <a:solidFill>
                  <a:srgbClr val="FFFFFF">
                    <a:tint val="75000"/>
                  </a:srgbClr>
                </a:solidFill>
              </a:rPr>
              <a:t>Curso: Nome do curso</a:t>
            </a:r>
            <a:endParaRPr lang="pt-BR" sz="2400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Alinhamento da realização do projeto com disciplinas do curso;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 atingidos;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Resultados do gerenciamento do projeto;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Próximos passos do projeto/equipe.</a:t>
            </a:r>
          </a:p>
        </p:txBody>
      </p:sp>
    </p:spTree>
    <p:extLst>
      <p:ext uri="{BB962C8B-B14F-4D97-AF65-F5344CB8AC3E}">
        <p14:creationId xmlns:p14="http://schemas.microsoft.com/office/powerpoint/2010/main" val="1145980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432187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Lista de referências utilizadas no trabalho;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Utilize a mesma formatação apresentada no documento impresso com as regras da ABNT.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DIGITE AQUI O TÍTULO DO TRABALHO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2365020"/>
            <a:ext cx="8382000" cy="2936188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Nome do Aluno</a:t>
            </a:r>
            <a:endParaRPr lang="pt-BR" dirty="0">
              <a:solidFill>
                <a:srgbClr val="FFFFFF"/>
              </a:solidFill>
            </a:endParaRP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endParaRPr lang="pt-BR" dirty="0" smtClean="0">
              <a:solidFill>
                <a:srgbClr val="FFFFFF"/>
              </a:solidFill>
            </a:endParaRP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Orientação: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Nome do professor orientador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endParaRPr lang="pt-BR" dirty="0" smtClean="0">
              <a:solidFill>
                <a:srgbClr val="FFFFFF"/>
              </a:solidFill>
            </a:endParaRP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Contatos: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E-mails do Aluno, e-mail do Orientador.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7948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Problema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404761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Digite os tópicos referentes ao problema: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Qual o 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Como foi percebido;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Qual o público afetado pelo problema.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endParaRPr lang="pt-BR" sz="28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Justificativa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9255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Digite os tópicos referentes as justificativas: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Qual a importância;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Outros projetos semelhantes;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Relação entre os existentes e este projeto;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Benefícios deste projeto para a comunidade envolvida.</a:t>
            </a:r>
            <a:endParaRPr lang="pt-BR" sz="28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8343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63395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Objetivos</a:t>
            </a:r>
            <a:b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</a:br>
            <a:r>
              <a:rPr lang="pt-BR" sz="3600" b="0" i="0" spc="-150" dirty="0" smtClean="0">
                <a:solidFill>
                  <a:srgbClr val="FFFF99"/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Gerais</a:t>
            </a:r>
            <a:endParaRPr lang="pt-BR" sz="3600" b="0" i="0" spc="-150" dirty="0">
              <a:solidFill>
                <a:srgbClr val="FFFF99"/>
              </a:solidFill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905000"/>
            <a:ext cx="8382000" cy="3733800"/>
          </a:xfrm>
        </p:spPr>
        <p:txBody>
          <a:bodyPr>
            <a:normAutofit/>
          </a:bodyPr>
          <a:lstStyle/>
          <a:p>
            <a:pPr marL="393192" indent="-393192" algn="l" defTabSz="914400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</a:rPr>
              <a:t>Lista de objetivos gerais do trabalho: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 produto final almejado;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 que se deve alcançar a longo prazo;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Aquilo que se pretende atingir, mesmo após esta apresentação a banca.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63395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Objetivos</a:t>
            </a:r>
            <a:b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</a:br>
            <a:r>
              <a:rPr lang="pt-BR" sz="3600" b="0" i="0" spc="-150" dirty="0" smtClean="0">
                <a:solidFill>
                  <a:srgbClr val="FFFF99"/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Específicos</a:t>
            </a:r>
            <a:endParaRPr lang="pt-BR" sz="3600" b="0" i="0" spc="-150" dirty="0">
              <a:solidFill>
                <a:srgbClr val="FFFF99"/>
              </a:solidFill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905000"/>
            <a:ext cx="8382000" cy="3733800"/>
          </a:xfrm>
        </p:spPr>
        <p:txBody>
          <a:bodyPr>
            <a:normAutofit/>
          </a:bodyPr>
          <a:lstStyle/>
          <a:p>
            <a:pPr marL="393192" indent="-393192" algn="l" defTabSz="914400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</a:rPr>
              <a:t>Lista de objetivos específicos do trabalho: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São os resultados esperados na defesa</a:t>
            </a:r>
            <a:r>
              <a:rPr lang="pt-BR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deste trabalho;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Aquilo </a:t>
            </a:r>
            <a:r>
              <a:rPr lang="pt-BR" dirty="0">
                <a:solidFill>
                  <a:srgbClr val="FFFFFF"/>
                </a:solidFill>
              </a:rPr>
              <a:t>que vai ser apresentado até o término desta </a:t>
            </a:r>
            <a:r>
              <a:rPr lang="pt-BR" dirty="0" smtClean="0">
                <a:solidFill>
                  <a:srgbClr val="FFFFFF"/>
                </a:solidFill>
              </a:rPr>
              <a:t>banca.</a:t>
            </a:r>
            <a:endParaRPr lang="pt-BR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0623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Metodologia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2523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Digite os tópicos referentes as metodologias: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Utilizadas no levantamento de requisitos;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Na documentação;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Na organização do trabalho;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Na divisão de tarefas na equipe;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Na </a:t>
            </a:r>
            <a:r>
              <a:rPr lang="pt-BR" dirty="0" smtClean="0">
                <a:solidFill>
                  <a:srgbClr val="FFFFFF"/>
                </a:solidFill>
              </a:rPr>
              <a:t>implementação;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Nos testes;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No gerenciamento do projeto;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Na validação junto ao cliente.</a:t>
            </a:r>
          </a:p>
        </p:txBody>
      </p:sp>
    </p:spTree>
    <p:extLst>
      <p:ext uri="{BB962C8B-B14F-4D97-AF65-F5344CB8AC3E}">
        <p14:creationId xmlns:p14="http://schemas.microsoft.com/office/powerpoint/2010/main" val="20237637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Capítulo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Tópicos importantes abordados no capítulo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700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Capítulo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Tópicos importantes abordados no capítulo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057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Capítulo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Tópicos importantes abordados no capítulo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2110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59</TotalTime>
  <Words>1595</Words>
  <Application>Microsoft Office PowerPoint</Application>
  <PresentationFormat>Apresentação na tela (4:3)</PresentationFormat>
  <Paragraphs>104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7-00134_MS_Qwest_template_Segoe</vt:lpstr>
      <vt:lpstr>Branco com fonte Courier para slides de código</vt:lpstr>
      <vt:lpstr>DIGITE AQUI O TÍTULO DO TRABALHO</vt:lpstr>
      <vt:lpstr>Problema</vt:lpstr>
      <vt:lpstr>Justificativa</vt:lpstr>
      <vt:lpstr>Objetivos Gerais</vt:lpstr>
      <vt:lpstr>Objetivos Específicos</vt:lpstr>
      <vt:lpstr>Metodologia</vt:lpstr>
      <vt:lpstr>Capítulo</vt:lpstr>
      <vt:lpstr>Capítulo</vt:lpstr>
      <vt:lpstr>Capítulo</vt:lpstr>
      <vt:lpstr>Conclusão</vt:lpstr>
      <vt:lpstr>Referências</vt:lpstr>
      <vt:lpstr>DIGITE AQUI O TÍTULO DO TRABALHO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DIGITE AQUI O TÍTULO DO TRABALHO</dc:title>
  <dc:creator>varajao</dc:creator>
  <cp:keywords/>
  <cp:lastModifiedBy>Fabricio Varajao</cp:lastModifiedBy>
  <cp:revision>12</cp:revision>
  <dcterms:created xsi:type="dcterms:W3CDTF">2015-06-30T13:28:46Z</dcterms:created>
  <dcterms:modified xsi:type="dcterms:W3CDTF">2019-01-28T18:17:46Z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